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3"/>
  </p:notesMasterIdLst>
  <p:sldIdLst>
    <p:sldId id="260" r:id="rId5"/>
    <p:sldId id="286" r:id="rId6"/>
    <p:sldId id="309" r:id="rId7"/>
    <p:sldId id="312" r:id="rId8"/>
    <p:sldId id="264" r:id="rId9"/>
    <p:sldId id="308" r:id="rId10"/>
    <p:sldId id="310" r:id="rId11"/>
    <p:sldId id="280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D5E46F2-152B-65D0-AD33-4271C3B1668D}" name="Tammy Enns" initials="TE" userId="S::tammy_enns@wycliffeassociates.org::2ab698fd-6bb7-40f1-b849-74fe330cf16d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6557"/>
    <a:srgbClr val="83A83F"/>
    <a:srgbClr val="FFDA7D"/>
    <a:srgbClr val="EAEAEA"/>
    <a:srgbClr val="FBA93D"/>
    <a:srgbClr val="C3DD93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611" autoAdjust="0"/>
    <p:restoredTop sz="95646" autoAdjust="0"/>
  </p:normalViewPr>
  <p:slideViewPr>
    <p:cSldViewPr snapToGrid="0">
      <p:cViewPr varScale="1">
        <p:scale>
          <a:sx n="110" d="100"/>
          <a:sy n="110" d="100"/>
        </p:scale>
        <p:origin x="96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media/image2.png>
</file>

<file path=ppt/media/image4.jpe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3/10/23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9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50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3/10/23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BBE691-C95C-4874-BCF5-5224B2E235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7" t="-556" r="39837" b="556"/>
          <a:stretch/>
        </p:blipFill>
        <p:spPr>
          <a:xfrm>
            <a:off x="-2897" y="2041993"/>
            <a:ext cx="9144000" cy="4441286"/>
          </a:xfrm>
          <a:prstGeom prst="rect">
            <a:avLst/>
          </a:prstGeom>
          <a:effectLst>
            <a:outerShdw blurRad="50800" dist="38100" dir="16200000" rotWithShape="0">
              <a:schemeClr val="bg1">
                <a:alpha val="40000"/>
              </a:scheme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Lanza </a:t>
            </a:r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temprano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y </a:t>
            </a:r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Revisa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a Menudo</a:t>
            </a:r>
          </a:p>
        </p:txBody>
      </p:sp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587942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73051" y="2612934"/>
            <a:ext cx="4154051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716557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¿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A que punto se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debe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compartir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la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traducción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con la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comunidad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2800" b="1" dirty="0">
              <a:solidFill>
                <a:schemeClr val="tx2"/>
              </a:solidFill>
            </a:endParaRPr>
          </a:p>
        </p:txBody>
      </p:sp>
      <p:pic>
        <p:nvPicPr>
          <p:cNvPr id="2" name="Picture 1" descr="A picture containing text, indoor, paper&#10;&#10;Description automatically generated">
            <a:extLst>
              <a:ext uri="{FF2B5EF4-FFF2-40B4-BE49-F238E27FC236}">
                <a16:creationId xmlns:a16="http://schemas.microsoft.com/office/drawing/2014/main" id="{BDD9618A-FD67-0C5F-89D7-768C317E82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840"/>
          <a:stretch/>
        </p:blipFill>
        <p:spPr>
          <a:xfrm>
            <a:off x="5176935" y="581608"/>
            <a:ext cx="3299254" cy="18158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D11672-7364-C835-C4EB-00E31F619860}"/>
              </a:ext>
            </a:extLst>
          </p:cNvPr>
          <p:cNvSpPr txBox="1"/>
          <p:nvPr/>
        </p:nvSpPr>
        <p:spPr>
          <a:xfrm>
            <a:off x="4916900" y="2782669"/>
            <a:ext cx="3819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Cuando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traductores</a:t>
            </a:r>
            <a:r>
              <a:rPr lang="en-US" dirty="0"/>
              <a:t> </a:t>
            </a:r>
            <a:r>
              <a:rPr lang="en-US" dirty="0" err="1"/>
              <a:t>hagan</a:t>
            </a:r>
            <a:r>
              <a:rPr lang="en-US" dirty="0"/>
              <a:t> </a:t>
            </a:r>
            <a:r>
              <a:rPr lang="en-US" dirty="0" err="1"/>
              <a:t>hecho</a:t>
            </a:r>
            <a:r>
              <a:rPr lang="en-US" dirty="0"/>
              <a:t> lo </a:t>
            </a:r>
            <a:r>
              <a:rPr lang="en-US" dirty="0" err="1"/>
              <a:t>mejor</a:t>
            </a:r>
            <a:r>
              <a:rPr lang="en-US" dirty="0"/>
              <a:t> que </a:t>
            </a:r>
            <a:r>
              <a:rPr lang="en-US" dirty="0" err="1"/>
              <a:t>puedan</a:t>
            </a:r>
            <a:r>
              <a:rPr lang="en-US"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0D0EB0-1ACD-F4F6-76B5-43E2594E8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78" t="13437" r="974" b="-7526"/>
          <a:stretch/>
        </p:blipFill>
        <p:spPr>
          <a:xfrm>
            <a:off x="5511426" y="3991232"/>
            <a:ext cx="2630273" cy="258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5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Farmers working">
            <a:extLst>
              <a:ext uri="{FF2B5EF4-FFF2-40B4-BE49-F238E27FC236}">
                <a16:creationId xmlns:a16="http://schemas.microsoft.com/office/drawing/2014/main" id="{76F47794-E80E-914B-BA09-F71241C094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9" r="1660" b="-2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7997E9E-F5AE-46A6-8433-D9E74593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22362"/>
            <a:ext cx="659233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dirty="0" err="1">
                <a:solidFill>
                  <a:srgbClr val="FFFFFF"/>
                </a:solidFill>
                <a:latin typeface="+mj-lt"/>
                <a:cs typeface="+mj-cs"/>
              </a:rPr>
              <a:t>Eclesiastés</a:t>
            </a:r>
            <a:br>
              <a:rPr lang="en-US" sz="6000" dirty="0">
                <a:solidFill>
                  <a:srgbClr val="FFFFFF"/>
                </a:solidFill>
                <a:latin typeface="+mj-lt"/>
                <a:cs typeface="+mj-cs"/>
              </a:rPr>
            </a:br>
            <a:r>
              <a:rPr lang="en-US" sz="6000" dirty="0">
                <a:solidFill>
                  <a:srgbClr val="FFFFFF"/>
                </a:solidFill>
                <a:latin typeface="+mj-lt"/>
                <a:cs typeface="+mj-cs"/>
              </a:rPr>
              <a:t> 11:2, 4 </a:t>
            </a:r>
            <a:br>
              <a:rPr lang="en-US" sz="6000" dirty="0">
                <a:solidFill>
                  <a:srgbClr val="FFFFFF"/>
                </a:solidFill>
                <a:latin typeface="+mj-lt"/>
                <a:cs typeface="+mj-cs"/>
              </a:rPr>
            </a:br>
            <a:endParaRPr lang="en-US" sz="6000" dirty="0">
              <a:solidFill>
                <a:srgbClr val="FFFFFF"/>
              </a:solidFill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84333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150075" y="2373210"/>
            <a:ext cx="4790597" cy="95410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716557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¿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Por que es que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algunos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traductores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vacilan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8A0576-3BD4-3AB7-99C6-9431BD6E4422}"/>
              </a:ext>
            </a:extLst>
          </p:cNvPr>
          <p:cNvSpPr txBox="1"/>
          <p:nvPr/>
        </p:nvSpPr>
        <p:spPr>
          <a:xfrm>
            <a:off x="2150076" y="3893684"/>
            <a:ext cx="47905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716557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¿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Cuales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son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algunas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de sus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preocupaciónes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2800" b="1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2981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997E9E-F5AE-46A6-8433-D9E74593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99" y="345989"/>
            <a:ext cx="8750997" cy="989576"/>
          </a:xfrm>
        </p:spPr>
        <p:txBody>
          <a:bodyPr/>
          <a:lstStyle/>
          <a:p>
            <a:r>
              <a:rPr lang="en-US" dirty="0" err="1"/>
              <a:t>Comentarios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879457-DDCE-43A9-8067-7CB120C183B8}"/>
              </a:ext>
            </a:extLst>
          </p:cNvPr>
          <p:cNvSpPr txBox="1"/>
          <p:nvPr/>
        </p:nvSpPr>
        <p:spPr>
          <a:xfrm>
            <a:off x="618097" y="5198057"/>
            <a:ext cx="2044080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Correcciónes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FF50DB-4125-973A-6EC1-6B52714364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" t="429" r="39204" b="922"/>
          <a:stretch/>
        </p:blipFill>
        <p:spPr>
          <a:xfrm>
            <a:off x="1717589" y="1568466"/>
            <a:ext cx="5603733" cy="2842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8FF516-0342-B838-805D-C496675EA5CF}"/>
              </a:ext>
            </a:extLst>
          </p:cNvPr>
          <p:cNvSpPr txBox="1"/>
          <p:nvPr/>
        </p:nvSpPr>
        <p:spPr>
          <a:xfrm>
            <a:off x="3536177" y="5198056"/>
            <a:ext cx="2178823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Mejoras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43EAB7-5248-9705-4F6F-0E38D6C12DA1}"/>
              </a:ext>
            </a:extLst>
          </p:cNvPr>
          <p:cNvSpPr txBox="1"/>
          <p:nvPr/>
        </p:nvSpPr>
        <p:spPr>
          <a:xfrm>
            <a:off x="6589000" y="5198055"/>
            <a:ext cx="1886294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Poner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al día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8" grpId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430970" y="2680557"/>
            <a:ext cx="4790597" cy="5232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716557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¿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Que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clase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de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cambios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E81D1F-BBF4-3F7D-467F-C654CFED2DC1}"/>
              </a:ext>
            </a:extLst>
          </p:cNvPr>
          <p:cNvSpPr txBox="1"/>
          <p:nvPr/>
        </p:nvSpPr>
        <p:spPr>
          <a:xfrm>
            <a:off x="2176700" y="3457312"/>
            <a:ext cx="5299138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716557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¿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Como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puede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el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equipo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o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iglesia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animar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comentarios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de la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comunidad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776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377878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0" y="2736502"/>
            <a:ext cx="4790597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¿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Que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puede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suceder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cuando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el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equipo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no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lanza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temprano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5CCF5C71-3467-04F6-8B04-74E14CE07BB4}"/>
              </a:ext>
            </a:extLst>
          </p:cNvPr>
          <p:cNvSpPr/>
          <p:nvPr/>
        </p:nvSpPr>
        <p:spPr>
          <a:xfrm>
            <a:off x="6419335" y="3286891"/>
            <a:ext cx="889686" cy="1513704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297D75-8814-FAE3-6980-409F6084778B}"/>
              </a:ext>
            </a:extLst>
          </p:cNvPr>
          <p:cNvSpPr txBox="1"/>
          <p:nvPr/>
        </p:nvSpPr>
        <p:spPr>
          <a:xfrm>
            <a:off x="5560541" y="4982852"/>
            <a:ext cx="2610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tx2"/>
                </a:solidFill>
              </a:rPr>
              <a:t>Pueden</a:t>
            </a:r>
            <a:r>
              <a:rPr lang="en-US" sz="2400" b="1" dirty="0">
                <a:solidFill>
                  <a:schemeClr val="tx2"/>
                </a:solidFill>
              </a:rPr>
              <a:t> </a:t>
            </a:r>
            <a:r>
              <a:rPr lang="en-US" sz="2400" b="1" dirty="0" err="1">
                <a:solidFill>
                  <a:schemeClr val="tx2"/>
                </a:solidFill>
              </a:rPr>
              <a:t>haber</a:t>
            </a:r>
            <a:r>
              <a:rPr lang="en-US" sz="2400" b="1" dirty="0">
                <a:solidFill>
                  <a:schemeClr val="tx2"/>
                </a:solidFill>
              </a:rPr>
              <a:t> </a:t>
            </a:r>
            <a:r>
              <a:rPr lang="en-US" sz="2400" b="1" dirty="0" err="1">
                <a:solidFill>
                  <a:schemeClr val="tx2"/>
                </a:solidFill>
              </a:rPr>
              <a:t>cambios</a:t>
            </a:r>
            <a:r>
              <a:rPr lang="en-US" sz="2400" b="1" dirty="0">
                <a:solidFill>
                  <a:schemeClr val="tx2"/>
                </a:solidFill>
              </a:rPr>
              <a:t> </a:t>
            </a:r>
            <a:r>
              <a:rPr lang="en-US" sz="2400" b="1" dirty="0" err="1">
                <a:solidFill>
                  <a:schemeClr val="tx2"/>
                </a:solidFill>
              </a:rPr>
              <a:t>en</a:t>
            </a:r>
            <a:r>
              <a:rPr lang="en-US" sz="2400" b="1" dirty="0">
                <a:solidFill>
                  <a:schemeClr val="tx2"/>
                </a:solidFill>
              </a:rPr>
              <a:t> </a:t>
            </a:r>
            <a:r>
              <a:rPr lang="en-US" sz="2400" b="1" dirty="0" err="1">
                <a:solidFill>
                  <a:schemeClr val="tx2"/>
                </a:solidFill>
              </a:rPr>
              <a:t>el</a:t>
            </a:r>
            <a:r>
              <a:rPr lang="en-US" sz="2400" b="1" dirty="0">
                <a:solidFill>
                  <a:schemeClr val="tx2"/>
                </a:solidFill>
              </a:rPr>
              <a:t> </a:t>
            </a:r>
            <a:r>
              <a:rPr lang="en-US" sz="2400" b="1" dirty="0" err="1">
                <a:solidFill>
                  <a:schemeClr val="tx2"/>
                </a:solidFill>
              </a:rPr>
              <a:t>idoma</a:t>
            </a:r>
            <a:endParaRPr lang="en-US" sz="2400" b="1" dirty="0">
              <a:solidFill>
                <a:schemeClr val="tx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1E66D1-ABF9-FA04-8D5F-8F845F670855}"/>
              </a:ext>
            </a:extLst>
          </p:cNvPr>
          <p:cNvSpPr/>
          <p:nvPr/>
        </p:nvSpPr>
        <p:spPr>
          <a:xfrm>
            <a:off x="5560541" y="630195"/>
            <a:ext cx="2607275" cy="2474439"/>
          </a:xfrm>
          <a:prstGeom prst="ellipse">
            <a:avLst/>
          </a:prstGeom>
          <a:solidFill>
            <a:srgbClr val="83A83F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DF25FD6-B010-4723-D0A0-CA6059E1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7" b="2117"/>
          <a:stretch/>
        </p:blipFill>
        <p:spPr>
          <a:xfrm>
            <a:off x="5739995" y="790832"/>
            <a:ext cx="2248366" cy="215316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577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80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ee82e44-1fa4-4144-8309-00fed2bf4198" xsi:nil="true"/>
    <SharedWithUsers xmlns="1a61c928-f5f6-4989-bd5d-cb8872a1b06d">
      <UserInfo>
        <DisplayName/>
        <AccountId xsi:nil="true"/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10" ma:contentTypeDescription="Create a new document." ma:contentTypeScope="" ma:versionID="3fff9ed69b78a1d1c48e3f96068d2b17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7b2c40b849e0c1cff02f16dd8f1be10b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7DE98A-8ACB-447E-9309-D23F57098880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4161</TotalTime>
  <Words>104</Words>
  <Application>Microsoft Macintosh PowerPoint</Application>
  <PresentationFormat>On-screen Show (4:3)</PresentationFormat>
  <Paragraphs>22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Arial Black</vt:lpstr>
      <vt:lpstr>Calibri</vt:lpstr>
      <vt:lpstr>Office Theme</vt:lpstr>
      <vt:lpstr>PowerPoint Presentation</vt:lpstr>
      <vt:lpstr>PowerPoint Presentation</vt:lpstr>
      <vt:lpstr>Eclesiastés  11:2, 4  </vt:lpstr>
      <vt:lpstr>PowerPoint Presentation</vt:lpstr>
      <vt:lpstr>Comentarios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237</cp:revision>
  <dcterms:created xsi:type="dcterms:W3CDTF">2019-03-18T18:21:25Z</dcterms:created>
  <dcterms:modified xsi:type="dcterms:W3CDTF">2023-03-10T15:27:41Z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  <property fmtid="{D5CDD505-2E9C-101B-9397-08002B2CF9AE}" pid="3" name="Order">
    <vt:r8>535600</vt:r8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bool>false</vt:bool>
  </property>
</Properties>
</file>

<file path=docProps/thumbnail.jpeg>
</file>